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5" r:id="rId2"/>
    <p:sldId id="472" r:id="rId3"/>
    <p:sldId id="47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00A5DA"/>
    <a:srgbClr val="46A9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84" autoAdjust="0"/>
  </p:normalViewPr>
  <p:slideViewPr>
    <p:cSldViewPr snapToGrid="0">
      <p:cViewPr varScale="1">
        <p:scale>
          <a:sx n="105" d="100"/>
          <a:sy n="105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1042-DBEF-44B2-B931-AF3413CA989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1603-598A-4A13-9193-EAEFDE8AD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36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32717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 descr="Фон для презентации с казахским орнаментом - 31 фото"/>
          <p:cNvPicPr/>
          <p:nvPr/>
        </p:nvPicPr>
        <p:blipFill>
          <a:blip r:embed="rId2" cstate="print"/>
          <a:srcRect l="1079" t="3058" r="720" b="1439"/>
          <a:stretch>
            <a:fillRect/>
          </a:stretch>
        </p:blipFill>
        <p:spPr bwMode="auto">
          <a:xfrm>
            <a:off x="0" y="0"/>
            <a:ext cx="12192000" cy="69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7052650" y="0"/>
            <a:ext cx="90534" cy="6858000"/>
          </a:xfrm>
          <a:prstGeom prst="straightConnector1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227153" y="371192"/>
            <a:ext cx="8872396" cy="353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28575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«БІРТҰТАС  ТӘРБИЕ»</a:t>
            </a:r>
            <a:endParaRPr lang="ru-RU" sz="3600" b="1" i="1" kern="10" spc="0" dirty="0">
              <a:ln w="28575">
                <a:solidFill>
                  <a:srgbClr val="205867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Рисунок 14" descr="C:\Users\67 Мектеп\Desktop\WhatsApp Image 2022-10-19 at 10.13.5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70" y="150058"/>
            <a:ext cx="1276870" cy="1270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360467" y="2860895"/>
            <a:ext cx="4608214" cy="268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/>
                <a:latin typeface="Times New Roman"/>
                <a:cs typeface="Times New Roman"/>
              </a:rPr>
              <a:t>«АДАЛ АДАМ – АДАЛ ЕҢБЕК -АДАЛ ТАБЫС»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943634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028" name="Рисунок 15"/>
          <p:cNvPicPr>
            <a:picLocks noChangeAspect="1" noChangeArrowheads="1"/>
          </p:cNvPicPr>
          <p:nvPr/>
        </p:nvPicPr>
        <p:blipFill>
          <a:blip r:embed="rId4" cstate="print"/>
          <a:srcRect l="60326" t="22449" r="4037" b="23672"/>
          <a:stretch>
            <a:fillRect/>
          </a:stretch>
        </p:blipFill>
        <p:spPr bwMode="auto">
          <a:xfrm>
            <a:off x="8048153" y="3263837"/>
            <a:ext cx="3287713" cy="32893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7652" y="823647"/>
            <a:ext cx="478928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kk-KZ" sz="12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КҮНДЕЛІКТІ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Ұлттық ойын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ұлт қазынасы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үзіліс кезінде білім алушылардың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бос уақытын ойын түрінде ұйымдастыру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асық,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тоғызқұмалақ, бес тас және т.б.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Өнегелі 15 минут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ата-аналардың баласымен мінез- құлық және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Адамгершілік туралы күнделікті 15 минут жеке әңгімелесуі.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Үнемді тұтыну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суды, тамақты, энергияны тұтыну бойынша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күнделікті табиғи ресурстарға ұқыпты қарауды</a:t>
            </a:r>
            <a:r>
              <a:rPr kumimoji="0" lang="kk-KZ" sz="11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қалыптастыру: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жадынамалар, нұсқаулықтар мен парақшалар әзірлеу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Күй күмбірі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қоңыраудың орнына күйді пайдалану, сондай-ақ үлкен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1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1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Үзіліс </a:t>
            </a:r>
            <a:r>
              <a:rPr lang="kk-KZ" sz="11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кезінде күй тыңдау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85691"/>
            <a:ext cx="242887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638679" y="2979097"/>
            <a:ext cx="524195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100" b="1" i="1" dirty="0" smtClean="0"/>
              <a:t>                                                          </a:t>
            </a:r>
            <a:r>
              <a:rPr lang="kk-KZ" sz="11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АПТА </a:t>
            </a:r>
            <a:r>
              <a:rPr lang="kk-KZ" sz="11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endParaRPr kumimoji="0" lang="kk-KZ" sz="1100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Менің Қазақстаным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оқу аптасының басында бірінші сабақта білім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алушылар Қазақстан Республикасының Әнұранын орындайды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Апта дәйексөздері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бүкіл білім беру ұйымның оқу және оқудан тыс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іс-әрекетінің лейтмотиві ретінде қызмет ететін мақал-мәтелдер,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халық даналығы, көрнекті тұлғалардың ұлағатты сөздері.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Аптаның дәйексөздері ақпараттық стендтерде, Led-экрандарда,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сынып тақталарында және т.б. орналастырылады.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Қауіпсіздік сабағы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жол қозғалысы ережелерін, өмір қауіпсіздігі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негіздерін зерделеу, білім алушылардың жеке қауіпсіздігін, қауіпсіз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мінез-құлқын және т.б. сақтауы туралы сынып сағаты шеңберінде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1-3 минут ақпарат беру немесе әңгіме өткізу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Ақындар айтысы</a:t>
            </a:r>
            <a:r>
              <a:rPr kumimoji="0" lang="kk-KZ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Республика күнін мерекелеу қарсаңында жас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ақындардың сайыстарын өткізу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:\Users\67 Мектеп\Desktop\Тәрбие 2024-2025\ӘО Біртұтас тәрбие семинар 22.08.2024\Біртұтас материалы\Сденд каз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5526" y="976686"/>
            <a:ext cx="1865014" cy="177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31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с казахским орнаментом - 31 фото"/>
          <p:cNvPicPr/>
          <p:nvPr/>
        </p:nvPicPr>
        <p:blipFill>
          <a:blip r:embed="rId2" cstate="print"/>
          <a:srcRect l="1079" t="3058" r="720" b="1439"/>
          <a:stretch>
            <a:fillRect/>
          </a:stretch>
        </p:blipFill>
        <p:spPr bwMode="auto">
          <a:xfrm>
            <a:off x="0" y="0"/>
            <a:ext cx="12192000" cy="69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18100" y="344031"/>
            <a:ext cx="8872396" cy="398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28575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«БІРТҰТАС  ТӘРБИЕ»</a:t>
            </a:r>
            <a:endParaRPr lang="ru-RU" sz="3600" b="1" i="1" kern="10" spc="0" dirty="0">
              <a:ln w="28575">
                <a:solidFill>
                  <a:srgbClr val="205867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C:\Users\67 Мектеп\Desktop\WhatsApp Image 2022-10-19 at 10.13.5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70" y="150058"/>
            <a:ext cx="1276870" cy="1270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34221" t="29452" r="35368" b="26447"/>
          <a:stretch>
            <a:fillRect/>
          </a:stretch>
        </p:blipFill>
        <p:spPr bwMode="auto">
          <a:xfrm>
            <a:off x="3906907" y="1080797"/>
            <a:ext cx="2751446" cy="242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36771" t="28539" r="32745" b="27397"/>
          <a:stretch>
            <a:fillRect/>
          </a:stretch>
        </p:blipFill>
        <p:spPr bwMode="auto">
          <a:xfrm>
            <a:off x="1216519" y="1070234"/>
            <a:ext cx="2703517" cy="242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36895" t="23469" r="34964" b="17755"/>
          <a:stretch>
            <a:fillRect/>
          </a:stretch>
        </p:blipFill>
        <p:spPr bwMode="auto">
          <a:xfrm>
            <a:off x="8041322" y="1005352"/>
            <a:ext cx="3782504" cy="5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37010" t="26327" r="34964" b="14286"/>
          <a:stretch>
            <a:fillRect/>
          </a:stretch>
        </p:blipFill>
        <p:spPr bwMode="auto">
          <a:xfrm>
            <a:off x="1132020" y="3584079"/>
            <a:ext cx="2705422" cy="30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 l="36443" t="21633" r="35194" b="18963"/>
          <a:stretch>
            <a:fillRect/>
          </a:stretch>
        </p:blipFill>
        <p:spPr bwMode="auto">
          <a:xfrm>
            <a:off x="3828442" y="3591624"/>
            <a:ext cx="2724150" cy="30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с казахским орнаментом - 31 фото"/>
          <p:cNvPicPr/>
          <p:nvPr/>
        </p:nvPicPr>
        <p:blipFill>
          <a:blip r:embed="rId2" cstate="print"/>
          <a:srcRect l="1079" t="3058" r="720" b="1439"/>
          <a:stretch>
            <a:fillRect/>
          </a:stretch>
        </p:blipFill>
        <p:spPr bwMode="auto">
          <a:xfrm>
            <a:off x="0" y="-134411"/>
            <a:ext cx="12192000" cy="69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63366" y="199176"/>
            <a:ext cx="8872396" cy="36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28575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«БІРТҰТАС  ТӘРБИЕ»</a:t>
            </a:r>
            <a:endParaRPr lang="ru-RU" sz="3600" b="1" i="1" kern="10" spc="0" dirty="0">
              <a:ln w="28575">
                <a:solidFill>
                  <a:srgbClr val="205867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C:\Users\67 Мектеп\Desktop\WhatsApp Image 2022-10-19 at 10.13.5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09" y="0"/>
            <a:ext cx="1276870" cy="1270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7052650" y="0"/>
            <a:ext cx="90534" cy="6858000"/>
          </a:xfrm>
          <a:prstGeom prst="straightConnector1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6" name="Рисунок 5"/>
          <p:cNvPicPr/>
          <p:nvPr/>
        </p:nvPicPr>
        <p:blipFill>
          <a:blip r:embed="rId4" cstate="print"/>
          <a:srcRect l="36484" t="21785" r="35468" b="46719"/>
          <a:stretch>
            <a:fillRect/>
          </a:stretch>
        </p:blipFill>
        <p:spPr bwMode="auto">
          <a:xfrm>
            <a:off x="3757754" y="754078"/>
            <a:ext cx="26702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36070" t="25459" r="35339" b="43307"/>
          <a:stretch>
            <a:fillRect/>
          </a:stretch>
        </p:blipFill>
        <p:spPr bwMode="auto">
          <a:xfrm>
            <a:off x="985884" y="1087546"/>
            <a:ext cx="2490646" cy="145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36809" t="34646" r="34730" b="34906"/>
          <a:stretch>
            <a:fillRect/>
          </a:stretch>
        </p:blipFill>
        <p:spPr bwMode="auto">
          <a:xfrm>
            <a:off x="3818110" y="2507431"/>
            <a:ext cx="2691331" cy="16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36956" t="24409" r="34878" b="47504"/>
          <a:stretch>
            <a:fillRect/>
          </a:stretch>
        </p:blipFill>
        <p:spPr bwMode="auto">
          <a:xfrm>
            <a:off x="810850" y="2976702"/>
            <a:ext cx="26098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36659" t="38320" r="35080" b="30971"/>
          <a:stretch>
            <a:fillRect/>
          </a:stretch>
        </p:blipFill>
        <p:spPr bwMode="auto">
          <a:xfrm>
            <a:off x="3775295" y="4505230"/>
            <a:ext cx="2688879" cy="16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 l="36828" t="19948" r="34583" b="49299"/>
          <a:stretch>
            <a:fillRect/>
          </a:stretch>
        </p:blipFill>
        <p:spPr bwMode="auto">
          <a:xfrm>
            <a:off x="780674" y="4847753"/>
            <a:ext cx="2628900" cy="15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 l="36665" t="25510" r="35260" b="18571"/>
          <a:stretch>
            <a:fillRect/>
          </a:stretch>
        </p:blipFill>
        <p:spPr bwMode="auto">
          <a:xfrm>
            <a:off x="7856327" y="815378"/>
            <a:ext cx="374116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262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67 Мектеп</cp:lastModifiedBy>
  <cp:revision>24</cp:revision>
  <dcterms:created xsi:type="dcterms:W3CDTF">2024-07-26T04:49:11Z</dcterms:created>
  <dcterms:modified xsi:type="dcterms:W3CDTF">2024-09-11T14:38:08Z</dcterms:modified>
</cp:coreProperties>
</file>